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9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5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C2E1-480E-43BC-A9FD-036063B85218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B45EEA-3F37-4929-8150-BBCBC9434CD3}" type="slidenum">
              <a:rPr lang="ko-KR" altLang="en-US" smtClean="0"/>
              <a:t>‹Nº›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C2E1-480E-43BC-A9FD-036063B85218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5EEA-3F37-4929-8150-BBCBC9434CD3}" type="slidenum">
              <a:rPr lang="ko-KR" altLang="en-US" smtClean="0"/>
              <a:t>‹Nº›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C2E1-480E-43BC-A9FD-036063B85218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5EEA-3F37-4929-8150-BBCBC9434CD3}" type="slidenum">
              <a:rPr lang="ko-KR" altLang="en-US" smtClean="0"/>
              <a:t>‹Nº›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C2E1-480E-43BC-A9FD-036063B85218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5EEA-3F37-4929-8150-BBCBC9434CD3}" type="slidenum">
              <a:rPr lang="ko-KR" altLang="en-US" smtClean="0"/>
              <a:t>‹Nº›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C2E1-480E-43BC-A9FD-036063B85218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B45EEA-3F37-4929-8150-BBCBC9434CD3}" type="slidenum">
              <a:rPr lang="ko-KR" altLang="en-US" smtClean="0"/>
              <a:t>‹Nº›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C2E1-480E-43BC-A9FD-036063B85218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5EEA-3F37-4929-8150-BBCBC9434CD3}" type="slidenum">
              <a:rPr lang="ko-KR" altLang="en-US" smtClean="0"/>
              <a:t>‹Nº›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C2E1-480E-43BC-A9FD-036063B85218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5EEA-3F37-4929-8150-BBCBC9434CD3}" type="slidenum">
              <a:rPr lang="ko-KR" altLang="en-US" smtClean="0"/>
              <a:t>‹Nº›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C2E1-480E-43BC-A9FD-036063B85218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5EEA-3F37-4929-8150-BBCBC9434CD3}" type="slidenum">
              <a:rPr lang="ko-KR" altLang="en-US" smtClean="0"/>
              <a:t>‹Nº›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C2E1-480E-43BC-A9FD-036063B85218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5EEA-3F37-4929-8150-BBCBC9434CD3}" type="slidenum">
              <a:rPr lang="ko-KR" altLang="en-US" smtClean="0"/>
              <a:t>‹Nº›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C2E1-480E-43BC-A9FD-036063B85218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5EEA-3F37-4929-8150-BBCBC9434CD3}" type="slidenum">
              <a:rPr lang="ko-KR" altLang="en-US" smtClean="0"/>
              <a:t>‹Nº›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C2E1-480E-43BC-A9FD-036063B85218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B45EEA-3F37-4929-8150-BBCBC9434CD3}" type="slidenum">
              <a:rPr lang="ko-KR" altLang="en-US" smtClean="0"/>
              <a:t>‹Nº›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E0C2E1-480E-43BC-A9FD-036063B85218}" type="datetimeFigureOut">
              <a:rPr lang="ko-KR" altLang="en-US" smtClean="0"/>
              <a:t>2020-03-24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B45EEA-3F37-4929-8150-BBCBC9434CD3}" type="slidenum">
              <a:rPr lang="ko-KR" altLang="en-US" smtClean="0"/>
              <a:t>‹Nº›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ko-KR" sz="7200" dirty="0"/>
              <a:t>Who, what, where, when.</a:t>
            </a:r>
            <a:endParaRPr lang="ko-KR" altLang="en-US" sz="7200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Question Words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WHAT 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helseaclockmuseum.com/insetd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5761033" cy="568863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51520" y="332656"/>
            <a:ext cx="3962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that?</a:t>
            </a:r>
            <a:endParaRPr lang="en-US" altLang="ko-K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76056" y="5661248"/>
            <a:ext cx="3479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It’s a clock.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umbrellaheaven.com/images/walking_mar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5238750" cy="523875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95536" y="188640"/>
            <a:ext cx="386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this?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915816" y="5445224"/>
            <a:ext cx="6008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is an umbrella.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rontroomcinema.com/wp-content/uploads/2011/07/alg_greece_tv_s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809058" cy="4464496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0" y="332656"/>
            <a:ext cx="4834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are those?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067944" y="5733256"/>
            <a:ext cx="4537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Those are TV’s.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paaust.com.au/userfiles/image/Product/Hot%20Cold%20Cups/Coffee-Cup---Cafe-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756751" cy="36004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23528" y="476672"/>
            <a:ext cx="625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on the table?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275856" y="4725144"/>
            <a:ext cx="54874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cup of coffee is </a:t>
            </a:r>
          </a:p>
          <a:p>
            <a:pPr algn="ctr"/>
            <a:r>
              <a:rPr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 the table.</a:t>
            </a:r>
            <a:endParaRPr lang="en-US" altLang="ko-K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23183" y="2967335"/>
            <a:ext cx="5897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your nam</a:t>
            </a:r>
            <a:r>
              <a:rPr lang="en-US" altLang="ko-K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e?</a:t>
            </a:r>
            <a:endParaRPr lang="en-US" altLang="ko-K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likecool.com/Gear/Other/Christmas%20Tree%20Made%20With%20Useless%20Objects/Christmas-Tree-Made-With-Useless-Obje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181475" cy="6219826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450699" y="2967335"/>
            <a:ext cx="62426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‘WHAT’ is for names</a:t>
            </a:r>
          </a:p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things.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WHERE</a:t>
            </a:r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homegue.com/wp-content/uploads/2011/05/race_car_shaped_kid_bed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276850" cy="5276851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79512" y="332656"/>
            <a:ext cx="4566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Where is John?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619672" y="5517232"/>
            <a:ext cx="7223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John is in the bedroom.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dafc.net/pictures/pictures/mcdona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5832648" cy="4374487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0" y="260648"/>
            <a:ext cx="6550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	here is McDonalds?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786443" y="4653136"/>
            <a:ext cx="53575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McDonalds is on </a:t>
            </a:r>
          </a:p>
          <a:p>
            <a:pPr algn="ctr"/>
            <a:r>
              <a:rPr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high street.</a:t>
            </a:r>
            <a:endParaRPr lang="en-US" altLang="ko-K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WHO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globalanimal.org/wp-content/uploads/2010/11/Dog-Under-The-De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534726" cy="4752528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51520" y="260648"/>
            <a:ext cx="5508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is the dog?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827584" y="5589240"/>
            <a:ext cx="8090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dog is u</a:t>
            </a:r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nder the desk.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ww1.prweb.com/prfiles/2006/08/01/419562/EiffelTowerParisVirtualTour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4176464" cy="6123848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0" y="332656"/>
            <a:ext cx="4923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are they?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987824" y="4725144"/>
            <a:ext cx="5877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They are in France.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g-s.foursquare.com/derived_pix/HLTNJJRZKY1EA3TFZ3HBWCAMIRCYXLZS5HKGB0NOG2ND12RT_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4896544" cy="489654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251520" y="260648"/>
            <a:ext cx="6680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are you going?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763688" y="5445224"/>
            <a:ext cx="7132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am going to the bank.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51720" y="2348880"/>
            <a:ext cx="4548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are we?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i-google-map.com/gfx/map_of_timez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8746999" cy="460851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425150" y="2967335"/>
            <a:ext cx="6293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is for a place.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WHEN</a:t>
            </a:r>
            <a:endParaRPr lang="ko-KR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pload.wikimedia.org/wikipedia/commons/thumb/f/f4/A_Child_Sleeping.jpg/300px-A_Child_Slee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144683" cy="460851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0" y="404664"/>
            <a:ext cx="6590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/>
            <a:r>
              <a:rPr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do </a:t>
            </a:r>
            <a:r>
              <a:rPr lang="en-US" altLang="ko-KR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sleep?</a:t>
            </a:r>
            <a:endParaRPr lang="en-US" altLang="ko-K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627784" y="5661248"/>
            <a:ext cx="6325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sleep at night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wmich.edu/registrar/assets/images/photos/calend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385618" cy="4032448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79512" y="476672"/>
            <a:ext cx="7028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When is your birthday?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55576" y="5229200"/>
            <a:ext cx="8154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birthday is 31</a:t>
            </a:r>
            <a:r>
              <a:rPr lang="en-US" altLang="ko-KR" sz="5400" b="1" cap="none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</a:t>
            </a:r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August.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.shutterstock.com/display_pic_with_logo/102340/102340,1256028694,3/stock-photo-seven-o-clock-on-digital-display-39236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366844" cy="381642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79512" y="476672"/>
            <a:ext cx="7524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When do you eat dinner?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403648" y="4797152"/>
            <a:ext cx="71088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eat dinner at seven ‘o’</a:t>
            </a:r>
          </a:p>
          <a:p>
            <a:pPr algn="ctr"/>
            <a:r>
              <a:rPr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Clock.</a:t>
            </a:r>
            <a:endParaRPr lang="en-US" altLang="ko-K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3.bp.blogspot.com/-a7J_H9VPs3U/TgZ6AljcNCI/AAAAAAAAEQ8/K7NzrchQJl0/s1600/istock-satur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392683" cy="424847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0" y="548680"/>
            <a:ext cx="5777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is the party?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43608" y="5373216"/>
            <a:ext cx="7590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party is on Saturday.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one.com/files/2011/06/obama-sm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43194" cy="460851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899592" y="332656"/>
            <a:ext cx="3770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is this?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987824" y="5661248"/>
            <a:ext cx="5454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It’s Barak Obama.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s.picturesdepot.com/photo/g/good_morning_winnie_the_pooh-22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5575906" cy="417646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467544" y="620688"/>
            <a:ext cx="8275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When do you eat breakfast?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907704" y="5103674"/>
            <a:ext cx="65172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eat breakfast in the </a:t>
            </a:r>
          </a:p>
          <a:p>
            <a:pPr algn="ctr"/>
            <a:r>
              <a:rPr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Moring.</a:t>
            </a:r>
            <a:endParaRPr lang="en-US" altLang="ko-K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magnusongroup.com/sitedocs/images/contentpages/7418-clock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7139136" cy="594928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760867" y="2967335"/>
            <a:ext cx="7622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is for time or date.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k1oPPfss5PA/TwRY_sjevbI/AAAAAAAAFNg/3qr8lmn2CIg/s1600/Park+Ji+Sung+B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6712"/>
            <a:ext cx="4896544" cy="489654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467544" y="332656"/>
            <a:ext cx="3324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Who is he?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203848" y="5661248"/>
            <a:ext cx="5672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is Park </a:t>
            </a:r>
            <a:r>
              <a:rPr lang="en-US" altLang="ko-KR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Ji</a:t>
            </a:r>
            <a:r>
              <a:rPr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Sung.</a:t>
            </a:r>
            <a:endParaRPr lang="en-US" altLang="ko-K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.zdnet.com/blogs/mc-download-queen-large_may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3750196" cy="474872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23528" y="332656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Who is she?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563888" y="5733256"/>
            <a:ext cx="5309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She is the Queen.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iesa87himura.files.wordpress.com/2011/02/big-bang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191162" cy="468052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79512" y="332656"/>
            <a:ext cx="4867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Who are they?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347864" y="5661248"/>
            <a:ext cx="5640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They are Big Bang.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332656"/>
            <a:ext cx="608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Who is that woman?</a:t>
            </a:r>
            <a:endParaRPr lang="en-US" altLang="ko-K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http://photo.pixmac.com/4/portrait-of-adorable-young-girl-and-mother-in-a-playful-mood-at-home-woman-pixmac-photo-48184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5256584" cy="4468097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4283968" y="5445224"/>
            <a:ext cx="4683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She is my mum.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259632" y="1916832"/>
            <a:ext cx="65639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is your </a:t>
            </a:r>
            <a:r>
              <a:rPr lang="en-US" altLang="ko-KR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favourite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altLang="ko-K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Singer?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eatlesagain.com/images/sgtpeppers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5976664" cy="597666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440824" y="2967335"/>
            <a:ext cx="6262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‘WHO’ is for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</TotalTime>
  <Words>258</Words>
  <Application>Microsoft Office PowerPoint</Application>
  <PresentationFormat>Presentación en pantalla (4:3)</PresentationFormat>
  <Paragraphs>57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맑은 고딕</vt:lpstr>
      <vt:lpstr>바탕</vt:lpstr>
      <vt:lpstr>Franklin Gothic Book</vt:lpstr>
      <vt:lpstr>Perpetua</vt:lpstr>
      <vt:lpstr>Wingdings 2</vt:lpstr>
      <vt:lpstr>균형</vt:lpstr>
      <vt:lpstr>Question Words</vt:lpstr>
      <vt:lpstr>WHO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WHAT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WHERE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Words</dc:title>
  <dc:creator>user</dc:creator>
  <cp:lastModifiedBy>Claudia Silva Moreno</cp:lastModifiedBy>
  <cp:revision>6</cp:revision>
  <dcterms:created xsi:type="dcterms:W3CDTF">2012-03-08T03:52:23Z</dcterms:created>
  <dcterms:modified xsi:type="dcterms:W3CDTF">2020-03-24T21:12:37Z</dcterms:modified>
</cp:coreProperties>
</file>